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7" r:id="rId14"/>
    <p:sldId id="271" r:id="rId15"/>
    <p:sldId id="272" r:id="rId16"/>
    <p:sldId id="273" r:id="rId17"/>
    <p:sldId id="274" r:id="rId18"/>
    <p:sldId id="275" r:id="rId19"/>
    <p:sldId id="27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6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9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35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1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40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9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0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5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6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1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7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9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E0D6-FDD2-4670-803D-B33320BACF9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BF5B283-9315-4539-9084-6AAB8F6D5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711" y="130628"/>
            <a:ext cx="1219306" cy="1219306"/>
          </a:xfrm>
          <a:prstGeom prst="rect">
            <a:avLst/>
          </a:prstGeom>
        </p:spPr>
      </p:pic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1524000" y="130628"/>
            <a:ext cx="9144000" cy="4833258"/>
          </a:xfrm>
        </p:spPr>
        <p:txBody>
          <a:bodyPr>
            <a:noAutofit/>
          </a:bodyPr>
          <a:lstStyle/>
          <a:p>
            <a:pPr algn="ctr"/>
            <a: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13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Райчёнок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Ирина Александровна,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235" y="4167051"/>
            <a:ext cx="3495782" cy="25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1" y="0"/>
            <a:ext cx="3879669" cy="5329646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вая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буна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0433" y="513805"/>
            <a:ext cx="4180116" cy="377762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остовая</a:t>
            </a:r>
          </a:p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ритон</a:t>
            </a:r>
          </a:p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артридж</a:t>
            </a:r>
          </a:p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рибуна</a:t>
            </a:r>
          </a:p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</a:p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сторож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0"/>
            <a:ext cx="10123714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794068"/>
            <a:ext cx="8915400" cy="1117153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1"/>
            <a:ext cx="3579223" cy="6635929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</a:t>
            </a:r>
            <a:r>
              <a:rPr lang="ru-RU" sz="9600" b="1" dirty="0" smtClean="0">
                <a:latin typeface="Monotype Corsiva" panose="03010101010201010101" pitchFamily="66" charset="0"/>
              </a:rPr>
              <a:t/>
            </a:r>
            <a:br>
              <a:rPr lang="ru-RU" sz="9600" b="1" dirty="0" smtClean="0"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ность</a:t>
            </a:r>
            <a:r>
              <a:rPr lang="ru-RU" sz="9600" b="1" dirty="0" smtClean="0">
                <a:latin typeface="Monotype Corsiva" panose="03010101010201010101" pitchFamily="66" charset="0"/>
              </a:rPr>
              <a:t/>
            </a:r>
            <a:br>
              <a:rPr lang="ru-RU" sz="9600" b="1" dirty="0" smtClean="0"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ку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</a:t>
            </a:r>
            <a:r>
              <a:rPr lang="ru-RU" sz="9600" b="1" dirty="0" smtClean="0">
                <a:latin typeface="Monotype Corsiva" panose="03010101010201010101" pitchFamily="66" charset="0"/>
              </a:rPr>
              <a:t/>
            </a:r>
            <a:br>
              <a:rPr lang="ru-RU" sz="9600" b="1" dirty="0" smtClean="0"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мах</a:t>
            </a:r>
            <a:r>
              <a:rPr lang="ru-RU" sz="9600" b="1" dirty="0" smtClean="0">
                <a:latin typeface="Monotype Corsiva" panose="03010101010201010101" pitchFamily="66" charset="0"/>
              </a:rPr>
              <a:t/>
            </a:r>
            <a:br>
              <a:rPr lang="ru-RU" sz="9600" b="1" dirty="0" smtClean="0">
                <a:latin typeface="Monotype Corsiva" panose="03010101010201010101" pitchFamily="66" charset="0"/>
              </a:rPr>
            </a:br>
            <a:r>
              <a:rPr lang="ru-RU" sz="5400" b="1" dirty="0" smtClean="0"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2606" y="130629"/>
            <a:ext cx="5352006" cy="7080067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</a:p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ность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</a:p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5" y="418011"/>
            <a:ext cx="3344092" cy="5630091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обок</a:t>
            </a:r>
            <a:r>
              <a:rPr lang="ru-RU" sz="96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  <a:t/>
            </a:r>
            <a:br>
              <a:rPr lang="ru-RU" sz="96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</a:br>
            <a:r>
              <a:rPr lang="ru-RU" sz="9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</a:t>
            </a:r>
            <a:r>
              <a:rPr lang="ru-RU" sz="9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  <a:t/>
            </a:r>
            <a:br>
              <a:rPr lang="ru-RU" sz="96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</a:br>
            <a:r>
              <a:rPr lang="ru-RU" sz="9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</a:t>
            </a:r>
            <a:r>
              <a:rPr lang="ru-RU" sz="9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</a:t>
            </a:r>
            <a:r>
              <a:rPr lang="ru-RU" sz="96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  <a:t/>
            </a:r>
            <a:br>
              <a:rPr lang="ru-RU" sz="96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</a:br>
            <a:r>
              <a:rPr lang="ru-RU" sz="9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9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мер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726" y="418011"/>
            <a:ext cx="5534885" cy="6858000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обок</a:t>
            </a:r>
          </a:p>
          <a:p>
            <a:pPr lvl="0">
              <a:buClr>
                <a:srgbClr val="A53010"/>
              </a:buClr>
            </a:pP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</a:p>
          <a:p>
            <a:pPr lvl="0">
              <a:buClr>
                <a:srgbClr val="A53010"/>
              </a:buClr>
            </a:pP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>
              <a:buClr>
                <a:srgbClr val="A53010"/>
              </a:buClr>
            </a:pP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9" y="326571"/>
            <a:ext cx="4193176" cy="66359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100 к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5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лица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2 л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4674" y="326571"/>
            <a:ext cx="5129938" cy="6818811"/>
          </a:xfrm>
        </p:spPr>
        <p:txBody>
          <a:bodyPr>
            <a:normAutofit fontScale="62500" lnSpcReduction="20000"/>
          </a:bodyPr>
          <a:lstStyle/>
          <a:p>
            <a:pPr lvl="0">
              <a:buClr>
                <a:srgbClr val="A53010"/>
              </a:buClr>
            </a:pPr>
            <a:r>
              <a:rPr lang="ru-RU" sz="115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к</a:t>
            </a:r>
            <a:b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ж</a:t>
            </a:r>
            <a:b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100 к</a:t>
            </a:r>
            <a:b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7</a:t>
            </a:r>
            <a:b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 100 лет</a:t>
            </a:r>
            <a:b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5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8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9" y="624110"/>
            <a:ext cx="9728063" cy="128089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« Ёлки-палки-шишки»</a:t>
            </a:r>
            <a:endParaRPr lang="ru-RU" sz="6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704010"/>
            <a:ext cx="8915400" cy="3207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Comic Sans MS" panose="030F0702030302020204" pitchFamily="66" charset="0"/>
              </a:rPr>
              <a:t>1-ёлки</a:t>
            </a:r>
          </a:p>
          <a:p>
            <a:pPr marL="0" indent="0" algn="ctr">
              <a:buNone/>
            </a:pPr>
            <a:r>
              <a:rPr lang="ru-RU" sz="5400" dirty="0" smtClean="0">
                <a:latin typeface="Comic Sans MS" panose="030F0702030302020204" pitchFamily="66" charset="0"/>
              </a:rPr>
              <a:t>2-палки</a:t>
            </a:r>
          </a:p>
          <a:p>
            <a:pPr marL="0" indent="0" algn="ctr">
              <a:buNone/>
            </a:pPr>
            <a:r>
              <a:rPr lang="ru-RU" sz="5400" dirty="0" smtClean="0">
                <a:latin typeface="Comic Sans MS" panose="030F0702030302020204" pitchFamily="66" charset="0"/>
              </a:rPr>
              <a:t>3-шишки</a:t>
            </a:r>
            <a:endParaRPr lang="ru-RU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691" y="529980"/>
            <a:ext cx="9196251" cy="2801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55=АА</a:t>
            </a:r>
            <a:r>
              <a:rPr lang="ru-RU" sz="1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744" y="3866606"/>
            <a:ext cx="9993086" cy="2325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27=ВК</a:t>
            </a:r>
            <a:endParaRPr lang="ru-RU" sz="1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624109"/>
            <a:ext cx="9884817" cy="3072679"/>
          </a:xfrm>
        </p:spPr>
        <p:txBody>
          <a:bodyPr>
            <a:noAutofit/>
          </a:bodyPr>
          <a:lstStyle/>
          <a:p>
            <a:r>
              <a:rPr lang="ru-RU" sz="13800" b="1" dirty="0" smtClean="0"/>
              <a:t>+-++--++--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20536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109" y="195943"/>
            <a:ext cx="9819503" cy="2795451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Г+Д=ДЕ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606" y="3409406"/>
            <a:ext cx="9924006" cy="25018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9+1=10</a:t>
            </a:r>
            <a:endParaRPr lang="ru-RU" sz="1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МЫ</a:t>
            </a:r>
            <a:endParaRPr lang="ru-RU" sz="16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17520"/>
            <a:ext cx="8915400" cy="28937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C00000"/>
                </a:solidFill>
                <a:latin typeface="Gabriola" panose="04040605051002020D02" pitchFamily="82" charset="0"/>
                <a:ea typeface="Gulim" panose="020B0600000101010101" pitchFamily="34" charset="-127"/>
              </a:rPr>
              <a:t>УРА</a:t>
            </a:r>
            <a:endParaRPr lang="ru-RU" sz="19900" b="1" dirty="0">
              <a:solidFill>
                <a:srgbClr val="C00000"/>
              </a:solidFill>
              <a:latin typeface="Gabriola" panose="04040605051002020D02" pitchFamily="82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42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589134"/>
          </a:xfrm>
        </p:spPr>
        <p:txBody>
          <a:bodyPr/>
          <a:lstStyle/>
          <a:p>
            <a:pPr marL="342900" lvl="0" indent="0" eaLnBrk="0" fontAlgn="base" hangingPunct="0">
              <a:lnSpc>
                <a:spcPct val="107000"/>
              </a:lnSpc>
              <a:spcBef>
                <a:spcPct val="20000"/>
              </a:spcBef>
              <a:buNone/>
            </a:pPr>
            <a:r>
              <a:rPr lang="ru-RU" sz="3200" kern="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</a:t>
            </a:r>
            <a:r>
              <a:rPr lang="ru-RU" sz="3200" kern="0" spc="-1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Математический ребус </a:t>
            </a:r>
            <a:r>
              <a:rPr lang="ru-RU" sz="3200" kern="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занимательная шифровка с картинками и цифрами на выполнение </a:t>
            </a:r>
            <a:r>
              <a:rPr lang="ru-RU" sz="3200" kern="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арифметических </a:t>
            </a:r>
            <a:r>
              <a:rPr lang="ru-RU" sz="3200" kern="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действий.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0" eaLnBrk="0" fontAlgn="base" hangingPunct="0">
              <a:lnSpc>
                <a:spcPct val="107000"/>
              </a:lnSpc>
              <a:spcBef>
                <a:spcPct val="20000"/>
              </a:spcBef>
              <a:buNone/>
            </a:pPr>
            <a:r>
              <a:rPr 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-Миллионы </a:t>
            </a:r>
            <a:r>
              <a:rPr 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во всех частях света любят разгадывать ребусы. “Гимнастика ума” полезна в любом возрасте. Ведь ребусы тренируют память, обостряют сообразительность, вырабатывают настойчивость, способность логически мыслить. </a:t>
            </a:r>
            <a:endParaRPr lang="ru-RU" altLang="ru-RU" sz="3200" b="1" kern="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93" y="4223409"/>
            <a:ext cx="349940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154" y="613954"/>
            <a:ext cx="9901646" cy="3722913"/>
          </a:xfrm>
        </p:spPr>
        <p:txBody>
          <a:bodyPr>
            <a:noAutofit/>
          </a:bodyPr>
          <a:lstStyle/>
          <a:p>
            <a:pPr algn="ctr"/>
            <a:r>
              <a:rPr lang="ru-RU" sz="1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13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86" y="3252651"/>
            <a:ext cx="5199017" cy="32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3" y="692332"/>
            <a:ext cx="9080861" cy="195942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0055"/>
                </a:solidFill>
                <a:latin typeface="Verdana" panose="020B0604030504040204" pitchFamily="34" charset="0"/>
              </a:rPr>
              <a:t> </a:t>
            </a:r>
            <a:r>
              <a:rPr lang="ru-RU" sz="8000" b="1" dirty="0">
                <a:solidFill>
                  <a:srgbClr val="00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8000" b="1" dirty="0" smtClean="0">
                <a:solidFill>
                  <a:srgbClr val="00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ребусов: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55"/>
                </a:solidFill>
                <a:latin typeface="Verdana" panose="020B0604030504040204" pitchFamily="34" charset="0"/>
              </a:rPr>
              <a:t>  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Литературные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Музыкальные</a:t>
            </a:r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> 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91" y="3849949"/>
            <a:ext cx="349940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02931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40971"/>
            <a:ext cx="9601196" cy="46348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Числовым ребусам уже почти тысяча лет. Впервые они появились в Китае, затем в </a:t>
            </a:r>
            <a:r>
              <a:rPr lang="ru-RU" sz="5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Индии.Их</a:t>
            </a:r>
            <a:r>
              <a:rPr lang="ru-RU" sz="5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появление в Европе впервые было отмечено только в двадцатом веке, несмотря на то, что развитие математики началось много столетий назад.</a:t>
            </a:r>
            <a:r>
              <a:rPr lang="ru-RU" sz="5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7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22" y="4303555"/>
            <a:ext cx="349940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3" y="2246810"/>
            <a:ext cx="3746860" cy="2534195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1181" y="365761"/>
            <a:ext cx="3890887" cy="518595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стог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сторож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53" y="280575"/>
            <a:ext cx="3123866" cy="65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624110"/>
            <a:ext cx="5146766" cy="4222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624110"/>
            <a:ext cx="3866606" cy="4431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3863" y="744583"/>
            <a:ext cx="5394959" cy="4585063"/>
          </a:xfrm>
        </p:spPr>
        <p:txBody>
          <a:bodyPr>
            <a:noAutofit/>
          </a:bodyPr>
          <a:lstStyle/>
          <a:p>
            <a:endParaRPr lang="ru-RU" sz="1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1175656"/>
            <a:ext cx="5146765" cy="48593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006" y="624109"/>
            <a:ext cx="4127864" cy="44573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2971" y="2133600"/>
            <a:ext cx="6283235" cy="3777622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подвал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" y="1355629"/>
            <a:ext cx="5027567" cy="472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4186698" cy="5606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670" y="2133600"/>
            <a:ext cx="6322422" cy="3777622"/>
          </a:xfrm>
        </p:spPr>
        <p:txBody>
          <a:bodyPr>
            <a:normAutofit/>
          </a:bodyPr>
          <a:lstStyle/>
          <a:p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1368693"/>
            <a:ext cx="6230982" cy="5019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8994" y="2133600"/>
            <a:ext cx="5747657" cy="3777622"/>
          </a:xfrm>
        </p:spPr>
        <p:txBody>
          <a:bodyPr>
            <a:normAutofit/>
          </a:bodyPr>
          <a:lstStyle/>
          <a:p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стриж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</TotalTime>
  <Words>106</Words>
  <Application>Microsoft Office PowerPoint</Application>
  <PresentationFormat>Произвольный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       Числовые ребусы</vt:lpstr>
      <vt:lpstr>Презентация PowerPoint</vt:lpstr>
      <vt:lpstr> Виды ребусов: </vt:lpstr>
      <vt:lpstr>Презентация PowerPoint</vt:lpstr>
      <vt:lpstr>100</vt:lpstr>
      <vt:lpstr>Презентация PowerPoint</vt:lpstr>
      <vt:lpstr>Презентация PowerPoint</vt:lpstr>
      <vt:lpstr>Презентация PowerPoint</vt:lpstr>
      <vt:lpstr>Презентация PowerPoint</vt:lpstr>
      <vt:lpstr>мо100вая 3тон кар3ж 3буна о5 100рож</vt:lpstr>
      <vt:lpstr>Презентация PowerPoint</vt:lpstr>
      <vt:lpstr>За1ка 1ность ку1ка 1мах   </vt:lpstr>
      <vt:lpstr>1обок у1 р1а 1мер</vt:lpstr>
      <vt:lpstr>Ли 100 к при 5 100 лица по 2 л </vt:lpstr>
      <vt:lpstr>« Ёлки-палки-шишки»</vt:lpstr>
      <vt:lpstr>55=АА  </vt:lpstr>
      <vt:lpstr>+-++--++--</vt:lpstr>
      <vt:lpstr>Г+Д=ДЕ</vt:lpstr>
      <vt:lpstr>МЫ</vt:lpstr>
      <vt:lpstr>МОЛОДЦЫ!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ребусы</dc:title>
  <dc:creator>Я</dc:creator>
  <cp:lastModifiedBy>m</cp:lastModifiedBy>
  <cp:revision>33</cp:revision>
  <dcterms:created xsi:type="dcterms:W3CDTF">2019-12-11T13:10:21Z</dcterms:created>
  <dcterms:modified xsi:type="dcterms:W3CDTF">2020-04-15T05:35:00Z</dcterms:modified>
</cp:coreProperties>
</file>